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1pPr>
    <a:lvl2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2pPr>
    <a:lvl3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3pPr>
    <a:lvl4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4pPr>
    <a:lvl5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5pPr>
    <a:lvl6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6pPr>
    <a:lvl7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7pPr>
    <a:lvl8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8pPr>
    <a:lvl9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FFF"/>
          </a:solidFill>
        </a:fill>
      </a:tcStyle>
    </a:wholeTbl>
    <a:band2H>
      <a:tcTxStyle b="def" i="def"/>
      <a:tcStyle>
        <a:tcBdr/>
        <a:fill>
          <a:solidFill>
            <a:srgbClr val="E6F0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F0CC"/>
          </a:solidFill>
        </a:fill>
      </a:tcStyle>
    </a:wholeTbl>
    <a:band2H>
      <a:tcTxStyle b="def" i="def"/>
      <a:tcStyle>
        <a:tcBdr/>
        <a:fill>
          <a:solidFill>
            <a:srgbClr val="EAF8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CDDF"/>
          </a:solidFill>
        </a:fill>
      </a:tcStyle>
    </a:wholeTbl>
    <a:band2H>
      <a:tcTxStyle b="def" i="def"/>
      <a:tcStyle>
        <a:tcBdr/>
        <a:fill>
          <a:solidFill>
            <a:srgbClr val="FFE8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9" name="Shape 16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ody Level One…"/>
          <p:cNvSpPr txBox="1"/>
          <p:nvPr>
            <p:ph type="body" sz="quarter" idx="1" hasCustomPrompt="1"/>
          </p:nvPr>
        </p:nvSpPr>
        <p:spPr>
          <a:xfrm>
            <a:off x="1201340" y="11859862"/>
            <a:ext cx="21971005" cy="636981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  <a:lvl2pPr marL="1066800" indent="-457200" defTabSz="825500">
              <a:lnSpc>
                <a:spcPct val="100000"/>
              </a:lnSpc>
              <a:spcBef>
                <a:spcPts val="0"/>
              </a:spcBef>
              <a:defRPr b="1" sz="3600"/>
            </a:lvl2pPr>
            <a:lvl3pPr marL="1676400" indent="-457200" defTabSz="825500">
              <a:lnSpc>
                <a:spcPct val="100000"/>
              </a:lnSpc>
              <a:spcBef>
                <a:spcPts val="0"/>
              </a:spcBef>
              <a:defRPr b="1" sz="3600"/>
            </a:lvl3pPr>
            <a:lvl4pPr marL="2286000" indent="-457200" defTabSz="825500">
              <a:lnSpc>
                <a:spcPct val="100000"/>
              </a:lnSpc>
              <a:spcBef>
                <a:spcPts val="0"/>
              </a:spcBef>
              <a:defRPr b="1" sz="3600"/>
            </a:lvl4pPr>
            <a:lvl5pPr marL="2895600" indent="-457200" defTabSz="825500">
              <a:lnSpc>
                <a:spcPct val="100000"/>
              </a:lnSpc>
              <a:spcBef>
                <a:spcPts val="0"/>
              </a:spcBef>
              <a:defRPr b="1" sz="3600"/>
            </a:lvl5pPr>
          </a:lstStyle>
          <a:p>
            <a:pPr/>
            <a:r>
              <a:t>Author and Date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" name="Presentation Title"/>
          <p:cNvSpPr txBox="1"/>
          <p:nvPr>
            <p:ph type="title" hasCustomPrompt="1"/>
          </p:nvPr>
        </p:nvSpPr>
        <p:spPr>
          <a:xfrm>
            <a:off x="1206496" y="2574991"/>
            <a:ext cx="21971005" cy="4648203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3" name="Body Level One…"/>
          <p:cNvSpPr txBox="1"/>
          <p:nvPr>
            <p:ph type="body" sz="quarter" idx="21" hasCustomPrompt="1"/>
          </p:nvPr>
        </p:nvSpPr>
        <p:spPr>
          <a:xfrm>
            <a:off x="1201342" y="7223190"/>
            <a:ext cx="21971002" cy="1905003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Presentation Subtitle</a:t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lide Title"/>
          <p:cNvSpPr txBox="1"/>
          <p:nvPr>
            <p:ph type="title" hasCustomPrompt="1"/>
          </p:nvPr>
        </p:nvSpPr>
        <p:spPr>
          <a:xfrm>
            <a:off x="1206500" y="1079500"/>
            <a:ext cx="21971000" cy="1434951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100" name="Body Level One…"/>
          <p:cNvSpPr txBox="1"/>
          <p:nvPr>
            <p:ph type="body" sz="quarter" idx="1" hasCustomPrompt="1"/>
          </p:nvPr>
        </p:nvSpPr>
        <p:spPr>
          <a:xfrm>
            <a:off x="1206500" y="2372960"/>
            <a:ext cx="21971000" cy="9347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Agenda Title"/>
          <p:cNvSpPr txBox="1"/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109" name="Body Level One…"/>
          <p:cNvSpPr txBox="1"/>
          <p:nvPr>
            <p:ph type="body" sz="quarter" idx="1" hasCustomPrompt="1"/>
          </p:nvPr>
        </p:nvSpPr>
        <p:spPr>
          <a:xfrm>
            <a:off x="1206500" y="2372960"/>
            <a:ext cx="21971000" cy="9347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Agenda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0" name="Body Level One…"/>
          <p:cNvSpPr txBox="1"/>
          <p:nvPr>
            <p:ph type="body" idx="21" hasCustomPrompt="1"/>
          </p:nvPr>
        </p:nvSpPr>
        <p:spPr>
          <a:xfrm>
            <a:off x="1206500" y="4248503"/>
            <a:ext cx="21971000" cy="8256015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99" sz="5500"/>
            </a:lvl1pPr>
          </a:lstStyle>
          <a:p>
            <a:pPr/>
            <a:r>
              <a:t>Agenda Topics</a:t>
            </a:r>
          </a:p>
        </p:txBody>
      </p:sp>
      <p:sp>
        <p:nvSpPr>
          <p:cNvPr id="11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Body Level One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numCol="1" spcCol="38100"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Body Level One…"/>
          <p:cNvSpPr txBox="1"/>
          <p:nvPr>
            <p:ph type="body" idx="1" hasCustomPrompt="1"/>
          </p:nvPr>
        </p:nvSpPr>
        <p:spPr>
          <a:xfrm>
            <a:off x="1206500" y="1075925"/>
            <a:ext cx="21971000" cy="7241587"/>
          </a:xfrm>
          <a:prstGeom prst="rect">
            <a:avLst/>
          </a:prstGeom>
        </p:spPr>
        <p:txBody>
          <a:bodyPr numCol="1" spcCol="38100"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1pPr>
            <a:lvl2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2pPr>
            <a:lvl3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3pPr>
            <a:lvl4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4pPr>
            <a:lvl5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7" name="Fact information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Fact information</a:t>
            </a:r>
          </a:p>
        </p:txBody>
      </p:sp>
      <p:sp>
        <p:nvSpPr>
          <p:cNvPr id="1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Body Level One…"/>
          <p:cNvSpPr txBox="1"/>
          <p:nvPr>
            <p:ph type="body" sz="quarter" idx="1" hasCustomPrompt="1"/>
          </p:nvPr>
        </p:nvSpPr>
        <p:spPr>
          <a:xfrm>
            <a:off x="2430023" y="10675453"/>
            <a:ext cx="20200055" cy="636981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  <a:lvl2pPr marL="1066800" indent="-457200" defTabSz="825500">
              <a:lnSpc>
                <a:spcPct val="100000"/>
              </a:lnSpc>
              <a:spcBef>
                <a:spcPts val="0"/>
              </a:spcBef>
              <a:defRPr b="1" sz="3600"/>
            </a:lvl2pPr>
            <a:lvl3pPr marL="1676400" indent="-457200" defTabSz="825500">
              <a:lnSpc>
                <a:spcPct val="100000"/>
              </a:lnSpc>
              <a:spcBef>
                <a:spcPts val="0"/>
              </a:spcBef>
              <a:defRPr b="1" sz="3600"/>
            </a:lvl3pPr>
            <a:lvl4pPr marL="2286000" indent="-457200" defTabSz="825500">
              <a:lnSpc>
                <a:spcPct val="100000"/>
              </a:lnSpc>
              <a:spcBef>
                <a:spcPts val="0"/>
              </a:spcBef>
              <a:defRPr b="1" sz="3600"/>
            </a:lvl4pPr>
            <a:lvl5pPr marL="2895600" indent="-457200" defTabSz="825500">
              <a:lnSpc>
                <a:spcPct val="100000"/>
              </a:lnSpc>
              <a:spcBef>
                <a:spcPts val="0"/>
              </a:spcBef>
              <a:defRPr b="1" sz="3600"/>
            </a:lvl5pPr>
          </a:lstStyle>
          <a:p>
            <a:pPr/>
            <a:r>
              <a:t>Attribution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6" name="Body Level One…"/>
          <p:cNvSpPr txBox="1"/>
          <p:nvPr>
            <p:ph type="body" sz="half" idx="21" hasCustomPrompt="1"/>
          </p:nvPr>
        </p:nvSpPr>
        <p:spPr>
          <a:xfrm>
            <a:off x="1753923" y="4939860"/>
            <a:ext cx="20876154" cy="3836282"/>
          </a:xfrm>
          <a:prstGeom prst="rect">
            <a:avLst/>
          </a:prstGeom>
        </p:spPr>
        <p:txBody>
          <a:bodyPr numCol="1" spcCol="38100"/>
          <a:lstStyle>
            <a:lvl1pPr marL="300875" indent="-131851">
              <a:spcBef>
                <a:spcPts val="0"/>
              </a:spcBef>
              <a:buSzTx/>
              <a:buNone/>
              <a:defRPr spc="-20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“Notable Quote”</a:t>
            </a:r>
          </a:p>
        </p:txBody>
      </p:sp>
      <p:sp>
        <p:nvSpPr>
          <p:cNvPr id="13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Bowl of salad with fried rice, boiled eggs and chopsticks"/>
          <p:cNvSpPr/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45" name="Bowl with salmon cakes, salad and houmous "/>
          <p:cNvSpPr/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46" name="Bowl of pappardelle pasta with parsley butter, roasted hazelnuts and shaved parmesan cheese"/>
          <p:cNvSpPr/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4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bowl of salad with fried rice, boiled eggs and chopsticks"/>
          <p:cNvSpPr/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5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vocados and limes"/>
          <p:cNvSpPr/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22" name="Presentation Title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3" name="Body Level One…"/>
          <p:cNvSpPr txBox="1"/>
          <p:nvPr>
            <p:ph type="body" sz="quarter" idx="1" hasCustomPrompt="1"/>
          </p:nvPr>
        </p:nvSpPr>
        <p:spPr>
          <a:xfrm>
            <a:off x="1207690" y="1106137"/>
            <a:ext cx="21968621" cy="636981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  <a:lvl2pPr marL="1066800" indent="-457200" defTabSz="825500">
              <a:lnSpc>
                <a:spcPct val="100000"/>
              </a:lnSpc>
              <a:spcBef>
                <a:spcPts val="0"/>
              </a:spcBef>
              <a:defRPr b="1" sz="3600"/>
            </a:lvl2pPr>
            <a:lvl3pPr marL="1676400" indent="-457200" defTabSz="825500">
              <a:lnSpc>
                <a:spcPct val="100000"/>
              </a:lnSpc>
              <a:spcBef>
                <a:spcPts val="0"/>
              </a:spcBef>
              <a:defRPr b="1" sz="3600"/>
            </a:lvl3pPr>
            <a:lvl4pPr marL="2286000" indent="-457200" defTabSz="825500">
              <a:lnSpc>
                <a:spcPct val="100000"/>
              </a:lnSpc>
              <a:spcBef>
                <a:spcPts val="0"/>
              </a:spcBef>
              <a:defRPr b="1" sz="3600"/>
            </a:lvl4pPr>
            <a:lvl5pPr marL="2895600" indent="-457200" defTabSz="825500">
              <a:lnSpc>
                <a:spcPct val="100000"/>
              </a:lnSpc>
              <a:spcBef>
                <a:spcPts val="0"/>
              </a:spcBef>
              <a:defRPr b="1" sz="3600"/>
            </a:lvl5pPr>
          </a:lstStyle>
          <a:p>
            <a:pPr/>
            <a:r>
              <a:t>Author and Date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4" name="Body Level One…"/>
          <p:cNvSpPr txBox="1"/>
          <p:nvPr>
            <p:ph type="body" sz="quarter" idx="22" hasCustomPrompt="1"/>
          </p:nvPr>
        </p:nvSpPr>
        <p:spPr>
          <a:xfrm>
            <a:off x="1206500" y="11609909"/>
            <a:ext cx="21971000" cy="1116954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Presentation Subtitle</a:t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Bowl with salmon cakes, salad and houmous"/>
          <p:cNvSpPr/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33" name="Slide Title"/>
          <p:cNvSpPr txBox="1"/>
          <p:nvPr>
            <p:ph type="title" hasCustomPrompt="1"/>
          </p:nvPr>
        </p:nvSpPr>
        <p:spPr>
          <a:xfrm>
            <a:off x="1206500" y="1270000"/>
            <a:ext cx="9779000" cy="5882274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4" name="Body Level One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xfrm>
            <a:off x="12001500" y="13085233"/>
            <a:ext cx="368504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/>
          <p:nvPr>
            <p:ph type="title" hasCustomPrompt="1"/>
          </p:nvPr>
        </p:nvSpPr>
        <p:spPr>
          <a:xfrm>
            <a:off x="1206500" y="1079500"/>
            <a:ext cx="21971000" cy="1433164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3" name="Body Level One…"/>
          <p:cNvSpPr txBox="1"/>
          <p:nvPr>
            <p:ph type="body" sz="quarter" idx="1" hasCustomPrompt="1"/>
          </p:nvPr>
        </p:nvSpPr>
        <p:spPr>
          <a:xfrm>
            <a:off x="1206500" y="2372960"/>
            <a:ext cx="21971000" cy="9347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4" name="Body Level One…"/>
          <p:cNvSpPr txBox="1"/>
          <p:nvPr>
            <p:ph type="body" idx="21" hasCustomPrompt="1"/>
          </p:nvPr>
        </p:nvSpPr>
        <p:spPr>
          <a:xfrm>
            <a:off x="1206500" y="4248503"/>
            <a:ext cx="21971000" cy="8256015"/>
          </a:xfrm>
          <a:prstGeom prst="rect">
            <a:avLst/>
          </a:prstGeom>
        </p:spPr>
        <p:txBody>
          <a:bodyPr numCol="1" spcCol="38100"/>
          <a:lstStyle/>
          <a:p>
            <a:pPr/>
            <a:r>
              <a:t>Slide bullet text</a:t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Body Level One…"/>
          <p:cNvSpPr txBox="1"/>
          <p:nvPr>
            <p:ph type="body" sz="quarter" idx="1" hasCustomPrompt="1"/>
          </p:nvPr>
        </p:nvSpPr>
        <p:spPr>
          <a:xfrm>
            <a:off x="1206500" y="2372960"/>
            <a:ext cx="9779000" cy="9347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1" name="Body Level One…"/>
          <p:cNvSpPr txBox="1"/>
          <p:nvPr>
            <p:ph type="body" sz="half" idx="21" hasCustomPrompt="1"/>
          </p:nvPr>
        </p:nvSpPr>
        <p:spPr>
          <a:xfrm>
            <a:off x="1206500" y="4248503"/>
            <a:ext cx="9779000" cy="8256632"/>
          </a:xfrm>
          <a:prstGeom prst="rect">
            <a:avLst/>
          </a:prstGeom>
        </p:spPr>
        <p:txBody>
          <a:bodyPr numCol="1" spcCol="38100"/>
          <a:lstStyle/>
          <a:p>
            <a:pPr/>
            <a:r>
              <a:t>Slide bullet text</a:t>
            </a:r>
          </a:p>
        </p:txBody>
      </p:sp>
      <p:sp>
        <p:nvSpPr>
          <p:cNvPr id="62" name="Bowl of pappardelle pasta with parsley butter, roasted hazelnuts and shaved parmesan cheese"/>
          <p:cNvSpPr/>
          <p:nvPr>
            <p:ph type="pic" idx="22"/>
          </p:nvPr>
        </p:nvSpPr>
        <p:spPr>
          <a:xfrm>
            <a:off x="12192000" y="-407266"/>
            <a:ext cx="10916874" cy="14555833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63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Body Level One…"/>
          <p:cNvSpPr txBox="1"/>
          <p:nvPr>
            <p:ph type="body" sz="quarter" idx="1" hasCustomPrompt="1"/>
          </p:nvPr>
        </p:nvSpPr>
        <p:spPr>
          <a:xfrm>
            <a:off x="1206500" y="2372960"/>
            <a:ext cx="9779000" cy="9347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2" name="Body Level One…"/>
          <p:cNvSpPr txBox="1"/>
          <p:nvPr>
            <p:ph type="body" sz="half" idx="21" hasCustomPrompt="1"/>
          </p:nvPr>
        </p:nvSpPr>
        <p:spPr>
          <a:xfrm>
            <a:off x="1206500" y="4248503"/>
            <a:ext cx="9779000" cy="8256632"/>
          </a:xfrm>
          <a:prstGeom prst="rect">
            <a:avLst/>
          </a:prstGeom>
        </p:spPr>
        <p:txBody>
          <a:bodyPr numCol="1" spcCol="38100"/>
          <a:lstStyle/>
          <a:p>
            <a:pPr/>
            <a:r>
              <a:t>Slide bullet text</a:t>
            </a:r>
          </a:p>
        </p:txBody>
      </p:sp>
      <p:sp>
        <p:nvSpPr>
          <p:cNvPr id="73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7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Body Level One…"/>
          <p:cNvSpPr txBox="1"/>
          <p:nvPr>
            <p:ph type="body" sz="quarter" idx="1" hasCustomPrompt="1"/>
          </p:nvPr>
        </p:nvSpPr>
        <p:spPr>
          <a:xfrm>
            <a:off x="1206500" y="2372960"/>
            <a:ext cx="9779000" cy="9347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2" name="Body Level One…"/>
          <p:cNvSpPr txBox="1"/>
          <p:nvPr>
            <p:ph type="body" sz="half" idx="21" hasCustomPrompt="1"/>
          </p:nvPr>
        </p:nvSpPr>
        <p:spPr>
          <a:xfrm>
            <a:off x="1206500" y="4248503"/>
            <a:ext cx="9779000" cy="8256632"/>
          </a:xfrm>
          <a:prstGeom prst="rect">
            <a:avLst/>
          </a:prstGeom>
        </p:spPr>
        <p:txBody>
          <a:bodyPr numCol="1" spcCol="38100"/>
          <a:lstStyle/>
          <a:p>
            <a:pPr/>
            <a:r>
              <a:t>Slide bullet text</a:t>
            </a:r>
          </a:p>
        </p:txBody>
      </p:sp>
      <p:sp>
        <p:nvSpPr>
          <p:cNvPr id="83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ection Title"/>
          <p:cNvSpPr txBox="1"/>
          <p:nvPr>
            <p:ph type="title" hasCustomPrompt="1"/>
          </p:nvPr>
        </p:nvSpPr>
        <p:spPr>
          <a:xfrm>
            <a:off x="1206496" y="4533900"/>
            <a:ext cx="21971005" cy="4648200"/>
          </a:xfrm>
          <a:prstGeom prst="rect">
            <a:avLst/>
          </a:prstGeom>
        </p:spPr>
        <p:txBody>
          <a:bodyPr anchor="ctr"/>
          <a:lstStyle>
            <a:lvl1pPr>
              <a:defRPr b="0"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Section Title</a:t>
            </a:r>
          </a:p>
        </p:txBody>
      </p:sp>
      <p:sp>
        <p:nvSpPr>
          <p:cNvPr id="92" name="Slide Number"/>
          <p:cNvSpPr txBox="1"/>
          <p:nvPr>
            <p:ph type="sldNum" sz="quarter" idx="2"/>
          </p:nvPr>
        </p:nvSpPr>
        <p:spPr>
          <a:xfrm>
            <a:off x="12001500" y="13085233"/>
            <a:ext cx="368504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ody Level One…"/>
          <p:cNvSpPr txBox="1"/>
          <p:nvPr>
            <p:ph type="body" idx="1" hasCustomPrompt="1"/>
          </p:nvPr>
        </p:nvSpPr>
        <p:spPr>
          <a:xfrm>
            <a:off x="1206500" y="4248503"/>
            <a:ext cx="21971000" cy="82560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numCol="2" spcCol="109855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" name="Title Text"/>
          <p:cNvSpPr txBox="1"/>
          <p:nvPr>
            <p:ph type="title"/>
          </p:nvPr>
        </p:nvSpPr>
        <p:spPr>
          <a:xfrm>
            <a:off x="3653366" y="2743200"/>
            <a:ext cx="19507201" cy="15053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2001500" y="13080999"/>
            <a:ext cx="368504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ctr" defTabSz="584200">
              <a:lnSpc>
                <a:spcPct val="100000"/>
              </a:lnSpc>
              <a:spcBef>
                <a:spcPts val="0"/>
              </a:spcBef>
              <a:defRPr sz="1800"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transition xmlns:p14="http://schemas.microsoft.com/office/powerpoint/2010/main" spd="med" advClick="1"/>
  <p:txStyles>
    <p:titleStyle>
      <a:lvl1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jpeg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8" Type="http://schemas.openxmlformats.org/officeDocument/2006/relationships/image" Target="../media/image6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jpeg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jpeg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7" Type="http://schemas.openxmlformats.org/officeDocument/2006/relationships/image" Target="../media/image16.png"/><Relationship Id="rId8" Type="http://schemas.openxmlformats.org/officeDocument/2006/relationships/image" Target="../media/image17.png"/><Relationship Id="rId9" Type="http://schemas.openxmlformats.org/officeDocument/2006/relationships/image" Target="../media/image18.png"/><Relationship Id="rId10" Type="http://schemas.openxmlformats.org/officeDocument/2006/relationships/image" Target="../media/image19.png"/><Relationship Id="rId11" Type="http://schemas.openxmlformats.org/officeDocument/2006/relationships/image" Target="../media/image20.png"/><Relationship Id="rId12" Type="http://schemas.openxmlformats.org/officeDocument/2006/relationships/image" Target="../media/image21.png"/><Relationship Id="rId13" Type="http://schemas.openxmlformats.org/officeDocument/2006/relationships/image" Target="../media/image22.png"/><Relationship Id="rId14" Type="http://schemas.openxmlformats.org/officeDocument/2006/relationships/image" Target="../media/image23.png"/><Relationship Id="rId15" Type="http://schemas.openxmlformats.org/officeDocument/2006/relationships/image" Target="../media/image24.png"/><Relationship Id="rId16" Type="http://schemas.openxmlformats.org/officeDocument/2006/relationships/image" Target="../media/image25.png"/><Relationship Id="rId17" Type="http://schemas.openxmlformats.org/officeDocument/2006/relationships/image" Target="../media/image26.png"/><Relationship Id="rId18" Type="http://schemas.openxmlformats.org/officeDocument/2006/relationships/image" Target="../media/image27.png"/><Relationship Id="rId19" Type="http://schemas.openxmlformats.org/officeDocument/2006/relationships/image" Target="../media/image28.png"/><Relationship Id="rId20" Type="http://schemas.openxmlformats.org/officeDocument/2006/relationships/image" Target="../media/image29.png"/><Relationship Id="rId21" Type="http://schemas.openxmlformats.org/officeDocument/2006/relationships/image" Target="../media/image30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DOG_MAN_COMIC_11.jpg" descr="DOG_MAN_COMIC_1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DOG_MAN_COMIC_2.jpg" descr="DOG_MAN_COMIC_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74" name="Click to edit your comic title!"/>
          <p:cNvSpPr txBox="1"/>
          <p:nvPr/>
        </p:nvSpPr>
        <p:spPr>
          <a:xfrm>
            <a:off x="752726" y="917091"/>
            <a:ext cx="22878548" cy="13231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ctr">
              <a:defRPr b="1" sz="8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Click to edit your comic title!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DOG_MAN_COMIC_23.jpg" descr="DOG_MAN_COMIC_2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77" name="Click to edit your comic title!"/>
          <p:cNvSpPr txBox="1"/>
          <p:nvPr/>
        </p:nvSpPr>
        <p:spPr>
          <a:xfrm>
            <a:off x="752726" y="917091"/>
            <a:ext cx="22878548" cy="13231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ctr">
              <a:defRPr b="1" sz="86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Click to edit your comic title!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DOG_MAN_COMIC_24.jpg" descr="DOG_MAN_COMIC_2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80" name="Click to edit your comic title!"/>
          <p:cNvSpPr txBox="1"/>
          <p:nvPr/>
        </p:nvSpPr>
        <p:spPr>
          <a:xfrm>
            <a:off x="752726" y="917091"/>
            <a:ext cx="22878548" cy="13231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ctr">
              <a:defRPr b="1" sz="86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Click to edit your comic title!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DOG_MAN_COMIC_25.jpg" descr="DOG_MAN_COMIC_2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83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372030" y="1311583"/>
            <a:ext cx="8672363" cy="62737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84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866190" y="7075778"/>
            <a:ext cx="2826756" cy="3997582"/>
          </a:xfrm>
          <a:prstGeom prst="rect">
            <a:avLst/>
          </a:prstGeom>
          <a:ln w="12700">
            <a:miter lim="400000"/>
          </a:ln>
        </p:spPr>
      </p:pic>
      <p:pic>
        <p:nvPicPr>
          <p:cNvPr id="185" name="Image" descr="Image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2127882" y="3809672"/>
            <a:ext cx="3778545" cy="55996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86" name="Image" descr="Image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3621035" y="1793051"/>
            <a:ext cx="7341276" cy="5310840"/>
          </a:xfrm>
          <a:prstGeom prst="rect">
            <a:avLst/>
          </a:prstGeom>
          <a:ln w="12700">
            <a:miter lim="400000"/>
          </a:ln>
        </p:spPr>
      </p:pic>
      <p:pic>
        <p:nvPicPr>
          <p:cNvPr id="187" name="Image" descr="Image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5536408" y="3750748"/>
            <a:ext cx="9578178" cy="6929058"/>
          </a:xfrm>
          <a:prstGeom prst="rect">
            <a:avLst/>
          </a:prstGeom>
          <a:ln w="12700">
            <a:miter lim="400000"/>
          </a:ln>
        </p:spPr>
      </p:pic>
      <p:pic>
        <p:nvPicPr>
          <p:cNvPr id="188" name="Image" descr="Image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-4103" y="1476190"/>
            <a:ext cx="9203006" cy="1109382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DOG_MAN_COMIC_55.jpg" descr="DOG_MAN_COMIC_5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1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523486" y="1577881"/>
            <a:ext cx="2739749" cy="5519004"/>
          </a:xfrm>
          <a:prstGeom prst="rect">
            <a:avLst/>
          </a:prstGeom>
          <a:ln w="12700">
            <a:miter lim="400000"/>
          </a:ln>
        </p:spPr>
      </p:pic>
      <p:pic>
        <p:nvPicPr>
          <p:cNvPr id="192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972862" y="7802185"/>
            <a:ext cx="1761327" cy="2878036"/>
          </a:xfrm>
          <a:prstGeom prst="rect">
            <a:avLst/>
          </a:prstGeom>
          <a:ln w="12700">
            <a:miter lim="400000"/>
          </a:ln>
        </p:spPr>
      </p:pic>
      <p:pic>
        <p:nvPicPr>
          <p:cNvPr id="193" name="Image" descr="Image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3155730" y="2717300"/>
            <a:ext cx="3778546" cy="5599647"/>
          </a:xfrm>
          <a:prstGeom prst="rect">
            <a:avLst/>
          </a:prstGeom>
          <a:ln w="12700">
            <a:miter lim="400000"/>
          </a:ln>
        </p:spPr>
      </p:pic>
      <p:pic>
        <p:nvPicPr>
          <p:cNvPr id="194" name="Image" descr="Image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6478155" y="6699391"/>
            <a:ext cx="2515746" cy="4443706"/>
          </a:xfrm>
          <a:prstGeom prst="rect">
            <a:avLst/>
          </a:prstGeom>
          <a:ln w="12700">
            <a:miter lim="400000"/>
          </a:ln>
        </p:spPr>
      </p:pic>
      <p:pic>
        <p:nvPicPr>
          <p:cNvPr id="195" name="Image" descr="Image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7355816" y="3198141"/>
            <a:ext cx="5828274" cy="510893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" name="DOG_MAN_COMIC_26.jpg" descr="DOG_MAN_COMIC_2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8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819167" y="4318634"/>
            <a:ext cx="1815519" cy="1555714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3112069" y="5273723"/>
            <a:ext cx="1148845" cy="1584277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" name="Image" descr="Image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4191772" y="8248870"/>
            <a:ext cx="1169889" cy="760013"/>
          </a:xfrm>
          <a:prstGeom prst="rect">
            <a:avLst/>
          </a:prstGeom>
          <a:ln w="12700">
            <a:miter lim="400000"/>
          </a:ln>
        </p:spPr>
      </p:pic>
      <p:pic>
        <p:nvPicPr>
          <p:cNvPr id="201" name="Image" descr="Image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6018267" y="7686895"/>
            <a:ext cx="2435723" cy="2283552"/>
          </a:xfrm>
          <a:prstGeom prst="rect">
            <a:avLst/>
          </a:prstGeom>
          <a:ln w="12700">
            <a:miter lim="400000"/>
          </a:ln>
        </p:spPr>
      </p:pic>
      <p:pic>
        <p:nvPicPr>
          <p:cNvPr id="202" name="Image" descr="Image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9995637" y="2201646"/>
            <a:ext cx="2345680" cy="2488846"/>
          </a:xfrm>
          <a:prstGeom prst="rect">
            <a:avLst/>
          </a:prstGeom>
          <a:ln w="12700">
            <a:miter lim="400000"/>
          </a:ln>
        </p:spPr>
      </p:pic>
      <p:pic>
        <p:nvPicPr>
          <p:cNvPr id="203" name="Image" descr="Image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2414839" y="3200426"/>
            <a:ext cx="1183394" cy="1280925"/>
          </a:xfrm>
          <a:prstGeom prst="rect">
            <a:avLst/>
          </a:prstGeom>
          <a:ln w="12700">
            <a:miter lim="400000"/>
          </a:ln>
        </p:spPr>
      </p:pic>
      <p:pic>
        <p:nvPicPr>
          <p:cNvPr id="204" name="Image" descr="Image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14117355" y="3393111"/>
            <a:ext cx="1379985" cy="1614427"/>
          </a:xfrm>
          <a:prstGeom prst="rect">
            <a:avLst/>
          </a:prstGeom>
          <a:ln w="12700">
            <a:miter lim="400000"/>
          </a:ln>
        </p:spPr>
      </p:pic>
      <p:pic>
        <p:nvPicPr>
          <p:cNvPr id="205" name="Image" descr="Image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15689833" y="4500274"/>
            <a:ext cx="3092590" cy="1853759"/>
          </a:xfrm>
          <a:prstGeom prst="rect">
            <a:avLst/>
          </a:prstGeom>
          <a:ln w="12700">
            <a:miter lim="400000"/>
          </a:ln>
        </p:spPr>
      </p:pic>
      <p:pic>
        <p:nvPicPr>
          <p:cNvPr id="206" name="Image" descr="Image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7410153" y="9416732"/>
            <a:ext cx="2909357" cy="1363310"/>
          </a:xfrm>
          <a:prstGeom prst="rect">
            <a:avLst/>
          </a:prstGeom>
          <a:ln w="12700">
            <a:miter lim="400000"/>
          </a:ln>
        </p:spPr>
      </p:pic>
      <p:pic>
        <p:nvPicPr>
          <p:cNvPr id="207" name="Image" descr="Image"/>
          <p:cNvPicPr>
            <a:picLocks noChangeAspect="1"/>
          </p:cNvPicPr>
          <p:nvPr/>
        </p:nvPicPr>
        <p:blipFill>
          <a:blip r:embed="rId12">
            <a:extLst/>
          </a:blip>
          <a:stretch>
            <a:fillRect/>
          </a:stretch>
        </p:blipFill>
        <p:spPr>
          <a:xfrm>
            <a:off x="13916184" y="7119615"/>
            <a:ext cx="1593447" cy="863065"/>
          </a:xfrm>
          <a:prstGeom prst="rect">
            <a:avLst/>
          </a:prstGeom>
          <a:ln w="12700">
            <a:miter lim="400000"/>
          </a:ln>
        </p:spPr>
      </p:pic>
      <p:pic>
        <p:nvPicPr>
          <p:cNvPr id="208" name="Image" descr="Image"/>
          <p:cNvPicPr>
            <a:picLocks noChangeAspect="1"/>
          </p:cNvPicPr>
          <p:nvPr/>
        </p:nvPicPr>
        <p:blipFill>
          <a:blip r:embed="rId13">
            <a:extLst/>
          </a:blip>
          <a:stretch>
            <a:fillRect/>
          </a:stretch>
        </p:blipFill>
        <p:spPr>
          <a:xfrm>
            <a:off x="19110596" y="6716055"/>
            <a:ext cx="1197412" cy="20190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09" name="Image" descr="Image"/>
          <p:cNvPicPr>
            <a:picLocks noChangeAspect="1"/>
          </p:cNvPicPr>
          <p:nvPr/>
        </p:nvPicPr>
        <p:blipFill>
          <a:blip r:embed="rId14">
            <a:extLst/>
          </a:blip>
          <a:stretch>
            <a:fillRect/>
          </a:stretch>
        </p:blipFill>
        <p:spPr>
          <a:xfrm>
            <a:off x="18696970" y="3258842"/>
            <a:ext cx="1045075" cy="78178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0" name="Image" descr="Image"/>
          <p:cNvPicPr>
            <a:picLocks noChangeAspect="1"/>
          </p:cNvPicPr>
          <p:nvPr/>
        </p:nvPicPr>
        <p:blipFill>
          <a:blip r:embed="rId15">
            <a:extLst/>
          </a:blip>
          <a:stretch>
            <a:fillRect/>
          </a:stretch>
        </p:blipFill>
        <p:spPr>
          <a:xfrm>
            <a:off x="19318782" y="3756366"/>
            <a:ext cx="3091879" cy="20033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11" name="Image" descr="Image"/>
          <p:cNvPicPr>
            <a:picLocks noChangeAspect="1"/>
          </p:cNvPicPr>
          <p:nvPr/>
        </p:nvPicPr>
        <p:blipFill>
          <a:blip r:embed="rId16">
            <a:extLst/>
          </a:blip>
          <a:stretch>
            <a:fillRect/>
          </a:stretch>
        </p:blipFill>
        <p:spPr>
          <a:xfrm>
            <a:off x="21143976" y="6987351"/>
            <a:ext cx="1102620" cy="1127594"/>
          </a:xfrm>
          <a:prstGeom prst="rect">
            <a:avLst/>
          </a:prstGeom>
          <a:ln w="12700">
            <a:miter lim="400000"/>
          </a:ln>
        </p:spPr>
      </p:pic>
      <p:pic>
        <p:nvPicPr>
          <p:cNvPr id="212" name="Image" descr="Image"/>
          <p:cNvPicPr>
            <a:picLocks noChangeAspect="1"/>
          </p:cNvPicPr>
          <p:nvPr/>
        </p:nvPicPr>
        <p:blipFill>
          <a:blip r:embed="rId17">
            <a:extLst/>
          </a:blip>
          <a:stretch>
            <a:fillRect/>
          </a:stretch>
        </p:blipFill>
        <p:spPr>
          <a:xfrm flipH="1" rot="21300000">
            <a:off x="13646244" y="9323888"/>
            <a:ext cx="1154358" cy="78178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3" name="Image" descr="Image"/>
          <p:cNvPicPr>
            <a:picLocks noChangeAspect="1"/>
          </p:cNvPicPr>
          <p:nvPr/>
        </p:nvPicPr>
        <p:blipFill>
          <a:blip r:embed="rId18">
            <a:extLst/>
          </a:blip>
          <a:stretch>
            <a:fillRect/>
          </a:stretch>
        </p:blipFill>
        <p:spPr>
          <a:xfrm>
            <a:off x="16016464" y="4373274"/>
            <a:ext cx="2693328" cy="1853759"/>
          </a:xfrm>
          <a:prstGeom prst="rect">
            <a:avLst/>
          </a:prstGeom>
          <a:ln w="12700">
            <a:miter lim="400000"/>
          </a:ln>
        </p:spPr>
      </p:pic>
      <p:pic>
        <p:nvPicPr>
          <p:cNvPr id="214" name="Image" descr="Image"/>
          <p:cNvPicPr>
            <a:picLocks noChangeAspect="1"/>
          </p:cNvPicPr>
          <p:nvPr/>
        </p:nvPicPr>
        <p:blipFill>
          <a:blip r:embed="rId19">
            <a:extLst/>
          </a:blip>
          <a:stretch>
            <a:fillRect/>
          </a:stretch>
        </p:blipFill>
        <p:spPr>
          <a:xfrm>
            <a:off x="18483794" y="8916312"/>
            <a:ext cx="3075311" cy="2083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215" name="Image" descr="Image"/>
          <p:cNvPicPr>
            <a:picLocks noChangeAspect="1"/>
          </p:cNvPicPr>
          <p:nvPr/>
        </p:nvPicPr>
        <p:blipFill>
          <a:blip r:embed="rId20">
            <a:extLst/>
          </a:blip>
          <a:stretch>
            <a:fillRect/>
          </a:stretch>
        </p:blipFill>
        <p:spPr>
          <a:xfrm>
            <a:off x="9582449" y="6637148"/>
            <a:ext cx="2775146" cy="2488847"/>
          </a:xfrm>
          <a:prstGeom prst="rect">
            <a:avLst/>
          </a:prstGeom>
          <a:ln w="12700">
            <a:miter lim="400000"/>
          </a:ln>
        </p:spPr>
      </p:pic>
      <p:pic>
        <p:nvPicPr>
          <p:cNvPr id="216" name="Image" descr="Image"/>
          <p:cNvPicPr>
            <a:picLocks noChangeAspect="1"/>
          </p:cNvPicPr>
          <p:nvPr/>
        </p:nvPicPr>
        <p:blipFill>
          <a:blip r:embed="rId21">
            <a:extLst/>
          </a:blip>
          <a:stretch>
            <a:fillRect/>
          </a:stretch>
        </p:blipFill>
        <p:spPr>
          <a:xfrm>
            <a:off x="15781450" y="1600158"/>
            <a:ext cx="2909357" cy="210475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DOG_MAN_COMIC_27.jpg" descr="DOG_MAN_COMIC_27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7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7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7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7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